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18"/>
  </p:notesMasterIdLst>
  <p:sldIdLst>
    <p:sldId id="256" r:id="rId2"/>
    <p:sldId id="264" r:id="rId3"/>
    <p:sldId id="257" r:id="rId4"/>
    <p:sldId id="259" r:id="rId5"/>
    <p:sldId id="258" r:id="rId6"/>
    <p:sldId id="260" r:id="rId7"/>
    <p:sldId id="262" r:id="rId8"/>
    <p:sldId id="269" r:id="rId9"/>
    <p:sldId id="263" r:id="rId10"/>
    <p:sldId id="265" r:id="rId11"/>
    <p:sldId id="270" r:id="rId12"/>
    <p:sldId id="261" r:id="rId13"/>
    <p:sldId id="271" r:id="rId14"/>
    <p:sldId id="266" r:id="rId15"/>
    <p:sldId id="268" r:id="rId16"/>
    <p:sldId id="26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3646" autoAdjust="0"/>
  </p:normalViewPr>
  <p:slideViewPr>
    <p:cSldViewPr snapToGrid="0">
      <p:cViewPr varScale="1">
        <p:scale>
          <a:sx n="45" d="100"/>
          <a:sy n="45" d="100"/>
        </p:scale>
        <p:origin x="149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jpg>
</file>

<file path=ppt/media/image10.png>
</file>

<file path=ppt/media/image11.png>
</file>

<file path=ppt/media/image12.gif>
</file>

<file path=ppt/media/image13.gif>
</file>

<file path=ppt/media/image14.gif>
</file>

<file path=ppt/media/image15.gif>
</file>

<file path=ppt/media/image16.gif>
</file>

<file path=ppt/media/image17.gif>
</file>

<file path=ppt/media/image2.jpeg>
</file>

<file path=ppt/media/image3.gif>
</file>

<file path=ppt/media/image4.gif>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231E86-102D-46C3-901B-E81F9144ECA8}" type="datetimeFigureOut">
              <a:rPr lang="en-GB" smtClean="0"/>
              <a:t>05/02/2024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B59721-7465-43C3-98D4-8D23F85322D5}" type="slidenum">
              <a:rPr lang="en-GB" smtClean="0"/>
              <a:t>‹#›</a:t>
            </a:fld>
            <a:endParaRPr lang="en-GB"/>
          </a:p>
        </p:txBody>
      </p:sp>
    </p:spTree>
    <p:extLst>
      <p:ext uri="{BB962C8B-B14F-4D97-AF65-F5344CB8AC3E}">
        <p14:creationId xmlns:p14="http://schemas.microsoft.com/office/powerpoint/2010/main" val="8629222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Alright, hello. This is the third week of the module. We have a few things to discuss. It should take around an hour or two, perhaps. So, let’s go onto the next slide, shall we? </a:t>
            </a:r>
          </a:p>
        </p:txBody>
      </p:sp>
      <p:sp>
        <p:nvSpPr>
          <p:cNvPr id="4" name="Slide Number Placeholder 3"/>
          <p:cNvSpPr>
            <a:spLocks noGrp="1"/>
          </p:cNvSpPr>
          <p:nvPr>
            <p:ph type="sldNum" sz="quarter" idx="5"/>
          </p:nvPr>
        </p:nvSpPr>
        <p:spPr/>
        <p:txBody>
          <a:bodyPr/>
          <a:lstStyle/>
          <a:p>
            <a:fld id="{E3B59721-7465-43C3-98D4-8D23F85322D5}" type="slidenum">
              <a:rPr lang="en-GB" smtClean="0"/>
              <a:t>1</a:t>
            </a:fld>
            <a:endParaRPr lang="en-GB"/>
          </a:p>
        </p:txBody>
      </p:sp>
    </p:spTree>
    <p:extLst>
      <p:ext uri="{BB962C8B-B14F-4D97-AF65-F5344CB8AC3E}">
        <p14:creationId xmlns:p14="http://schemas.microsoft.com/office/powerpoint/2010/main" val="1770343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Thursday’s meetings. Now, we agreed upon meeting online. I’m fine with that. Would anyone be more comfortable meeting in person though? Because what we could, theoretically do, is, if people aren’t comfortable for any reason at all just meeting online, we could have one person using a PC or laptop with the uncomfortable person, and then, if they’re okay with it, talking for them? So I’m asking, is everyone really okay with meeting online? </a:t>
            </a:r>
          </a:p>
          <a:p>
            <a:r>
              <a:rPr lang="en-GB" dirty="0"/>
              <a:t>(When everyone says their piece) Now is the question that I really want to get out there. What do we talk about? Because I’m not sure what we should be talking about if it’s not in this meeting. I really wish I could come up with some points, but this is realistically the big meeting. What do we talk about? How will I structure the meetings?</a:t>
            </a:r>
          </a:p>
          <a:p>
            <a:r>
              <a:rPr lang="en-GB" dirty="0"/>
              <a:t>(When everyone says their piece) Okay. I will keep that in mind in the future Thursdays meetings. Thank you for your input. I really appreciate it. Next slide please. </a:t>
            </a:r>
          </a:p>
        </p:txBody>
      </p:sp>
      <p:sp>
        <p:nvSpPr>
          <p:cNvPr id="4" name="Slide Number Placeholder 3"/>
          <p:cNvSpPr>
            <a:spLocks noGrp="1"/>
          </p:cNvSpPr>
          <p:nvPr>
            <p:ph type="sldNum" sz="quarter" idx="5"/>
          </p:nvPr>
        </p:nvSpPr>
        <p:spPr/>
        <p:txBody>
          <a:bodyPr/>
          <a:lstStyle/>
          <a:p>
            <a:fld id="{E3B59721-7465-43C3-98D4-8D23F85322D5}" type="slidenum">
              <a:rPr lang="en-GB" smtClean="0"/>
              <a:t>10</a:t>
            </a:fld>
            <a:endParaRPr lang="en-GB"/>
          </a:p>
        </p:txBody>
      </p:sp>
    </p:spTree>
    <p:extLst>
      <p:ext uri="{BB962C8B-B14F-4D97-AF65-F5344CB8AC3E}">
        <p14:creationId xmlns:p14="http://schemas.microsoft.com/office/powerpoint/2010/main" val="3096322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simple, straightforward, talk about Microsoft Teams, Trello, and GitHub. Now, I noticed that some people did not use Teams for a few days, and I’d understand that you might be busy doing important live things. This is why I thought you might have some time in the mornings or afternoons or even evenings. Even if it is for a minute or two. I wouldn’t even mind five seconds if you’re too busy. </a:t>
            </a:r>
          </a:p>
          <a:p>
            <a:r>
              <a:rPr lang="en-GB" dirty="0"/>
              <a:t>For Trello, it takes almost no time to check. Because all you really need to look at, is the “Currently Working On” section and the “Finished” section. That’s basically all you need to watch out for. If you have the time, then you may look at the full board if you would like to. I have also seen that most people, apart from myself and two or three other people, have joined the board. I will not go into detail, if you could join the board, then I would be grateful. </a:t>
            </a:r>
          </a:p>
          <a:p>
            <a:r>
              <a:rPr lang="en-GB" dirty="0"/>
              <a:t>For GitHub, obviously, we’ll be hosting the files on there. So, it is important and vital, that you check the upcoming page. Which I will set up today. And just upload the files on there. It is relatively simple to upload files on there, but if you don’t get it, then I will teach you, or anyone that did the website development module. If there is an error that you cannot solve by yourself, then post the file on GitHub, then the commit must say “Error” or something like that, and post it on there, and maybe make sure you tell the team, on Microsoft Teams, or even Trello, </a:t>
            </a:r>
            <a:r>
              <a:rPr lang="en-GB"/>
              <a:t>the persist </a:t>
            </a:r>
            <a:r>
              <a:rPr lang="en-GB" dirty="0"/>
              <a:t>errors that you’ve been facing. </a:t>
            </a:r>
          </a:p>
          <a:p>
            <a:r>
              <a:rPr lang="en-GB" dirty="0"/>
              <a:t>Again, if you can check Microsoft Teams every weekday, even if it’s for a minute or two, or even five seconds, I would be grateful for that. And then you’ll need to upload every update you make to GitHub, and if you can, update the Trello board as well. Thank you very much. </a:t>
            </a:r>
          </a:p>
          <a:p>
            <a:r>
              <a:rPr lang="en-GB" dirty="0"/>
              <a:t>Next slide please.</a:t>
            </a:r>
          </a:p>
        </p:txBody>
      </p:sp>
      <p:sp>
        <p:nvSpPr>
          <p:cNvPr id="4" name="Slide Number Placeholder 3"/>
          <p:cNvSpPr>
            <a:spLocks noGrp="1"/>
          </p:cNvSpPr>
          <p:nvPr>
            <p:ph type="sldNum" sz="quarter" idx="5"/>
          </p:nvPr>
        </p:nvSpPr>
        <p:spPr/>
        <p:txBody>
          <a:bodyPr/>
          <a:lstStyle/>
          <a:p>
            <a:fld id="{E3B59721-7465-43C3-98D4-8D23F85322D5}" type="slidenum">
              <a:rPr lang="en-GB" smtClean="0"/>
              <a:t>11</a:t>
            </a:fld>
            <a:endParaRPr lang="en-GB"/>
          </a:p>
        </p:txBody>
      </p:sp>
    </p:spTree>
    <p:extLst>
      <p:ext uri="{BB962C8B-B14F-4D97-AF65-F5344CB8AC3E}">
        <p14:creationId xmlns:p14="http://schemas.microsoft.com/office/powerpoint/2010/main" val="32231368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finally, I don’t want any of this talk. If someone doesn’t understand their position, just tell us. We will put you in the right direction. If you don’t know a thing, tell us about it and we will try our very best to help out. Okay? Because if someone tells another person, no I don’t want to do this, it’s too difficult or easy and it’s your role anyway, then I will have words with the person. And, frankly, I don’t want to do that. However, I will if I must. Next slide please. </a:t>
            </a:r>
          </a:p>
        </p:txBody>
      </p:sp>
      <p:sp>
        <p:nvSpPr>
          <p:cNvPr id="4" name="Slide Number Placeholder 3"/>
          <p:cNvSpPr>
            <a:spLocks noGrp="1"/>
          </p:cNvSpPr>
          <p:nvPr>
            <p:ph type="sldNum" sz="quarter" idx="5"/>
          </p:nvPr>
        </p:nvSpPr>
        <p:spPr/>
        <p:txBody>
          <a:bodyPr/>
          <a:lstStyle/>
          <a:p>
            <a:fld id="{E3B59721-7465-43C3-98D4-8D23F85322D5}" type="slidenum">
              <a:rPr lang="en-GB" smtClean="0"/>
              <a:t>12</a:t>
            </a:fld>
            <a:endParaRPr lang="en-GB"/>
          </a:p>
        </p:txBody>
      </p:sp>
    </p:spTree>
    <p:extLst>
      <p:ext uri="{BB962C8B-B14F-4D97-AF65-F5344CB8AC3E}">
        <p14:creationId xmlns:p14="http://schemas.microsoft.com/office/powerpoint/2010/main" val="30862965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you may or may not know, Morgan has left the team. I had to update this PowerPoint to inform you all of that this morning. Although we could label him as a traitor, let’s not do that. Let’s all think about the future, and say goodbye to Morgan. He was rather quiet in our discussion anyway, he barely contributed in that discussion, he just asked questions of our project, which was a bit suspect. But anyway, basically shit happens and we need to move on. Okay, next slide please.</a:t>
            </a:r>
          </a:p>
        </p:txBody>
      </p:sp>
      <p:sp>
        <p:nvSpPr>
          <p:cNvPr id="4" name="Slide Number Placeholder 3"/>
          <p:cNvSpPr>
            <a:spLocks noGrp="1"/>
          </p:cNvSpPr>
          <p:nvPr>
            <p:ph type="sldNum" sz="quarter" idx="5"/>
          </p:nvPr>
        </p:nvSpPr>
        <p:spPr/>
        <p:txBody>
          <a:bodyPr/>
          <a:lstStyle/>
          <a:p>
            <a:fld id="{E3B59721-7465-43C3-98D4-8D23F85322D5}" type="slidenum">
              <a:rPr lang="en-GB" smtClean="0"/>
              <a:t>13</a:t>
            </a:fld>
            <a:endParaRPr lang="en-GB"/>
          </a:p>
        </p:txBody>
      </p:sp>
    </p:spTree>
    <p:extLst>
      <p:ext uri="{BB962C8B-B14F-4D97-AF65-F5344CB8AC3E}">
        <p14:creationId xmlns:p14="http://schemas.microsoft.com/office/powerpoint/2010/main" val="4706693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Any questions?</a:t>
            </a:r>
          </a:p>
          <a:p>
            <a:r>
              <a:rPr lang="en-GB" dirty="0"/>
              <a:t>(When everyone says their piece or not) Do you like my PowerPoint presentation? If not, how will you like me to change future presentations? (If nobody asks me that question.)</a:t>
            </a:r>
          </a:p>
          <a:p>
            <a:r>
              <a:rPr lang="en-GB" dirty="0"/>
              <a:t>(When everyone says their piece) Okay, cool. Next slide please. (If they say they like the presentations)</a:t>
            </a:r>
          </a:p>
          <a:p>
            <a:r>
              <a:rPr lang="en-GB" dirty="0"/>
              <a:t>(When everyone says their piece) Okay. So I will change the future presentations for you all. Next slide  please. (If someone or all doesn’t like my presentations)</a:t>
            </a:r>
          </a:p>
        </p:txBody>
      </p:sp>
      <p:sp>
        <p:nvSpPr>
          <p:cNvPr id="4" name="Slide Number Placeholder 3"/>
          <p:cNvSpPr>
            <a:spLocks noGrp="1"/>
          </p:cNvSpPr>
          <p:nvPr>
            <p:ph type="sldNum" sz="quarter" idx="5"/>
          </p:nvPr>
        </p:nvSpPr>
        <p:spPr/>
        <p:txBody>
          <a:bodyPr/>
          <a:lstStyle/>
          <a:p>
            <a:fld id="{E3B59721-7465-43C3-98D4-8D23F85322D5}" type="slidenum">
              <a:rPr lang="en-GB" smtClean="0"/>
              <a:t>14</a:t>
            </a:fld>
            <a:endParaRPr lang="en-GB"/>
          </a:p>
        </p:txBody>
      </p:sp>
    </p:spTree>
    <p:extLst>
      <p:ext uri="{BB962C8B-B14F-4D97-AF65-F5344CB8AC3E}">
        <p14:creationId xmlns:p14="http://schemas.microsoft.com/office/powerpoint/2010/main" val="17452142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I believe we’re going to be the best team in this module, if things go very well. I believe we can do this with a lot of communication and, especially, with our thoughts and brains combined. I have faith in us all. We will not faulter, we will not fail, we will succeed and get possibly full marks all around! We can do it. We are amazing! Final slide now unless there’s questions. </a:t>
            </a:r>
          </a:p>
          <a:p>
            <a:r>
              <a:rPr lang="en-GB" dirty="0"/>
              <a:t>(If nobody asks questions)Next slide please. </a:t>
            </a:r>
          </a:p>
        </p:txBody>
      </p:sp>
      <p:sp>
        <p:nvSpPr>
          <p:cNvPr id="4" name="Slide Number Placeholder 3"/>
          <p:cNvSpPr>
            <a:spLocks noGrp="1"/>
          </p:cNvSpPr>
          <p:nvPr>
            <p:ph type="sldNum" sz="quarter" idx="5"/>
          </p:nvPr>
        </p:nvSpPr>
        <p:spPr/>
        <p:txBody>
          <a:bodyPr/>
          <a:lstStyle/>
          <a:p>
            <a:fld id="{E3B59721-7465-43C3-98D4-8D23F85322D5}" type="slidenum">
              <a:rPr lang="en-GB" smtClean="0"/>
              <a:t>15</a:t>
            </a:fld>
            <a:endParaRPr lang="en-GB"/>
          </a:p>
        </p:txBody>
      </p:sp>
    </p:spTree>
    <p:extLst>
      <p:ext uri="{BB962C8B-B14F-4D97-AF65-F5344CB8AC3E}">
        <p14:creationId xmlns:p14="http://schemas.microsoft.com/office/powerpoint/2010/main" val="3185619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get out there and make a difference. By the way, I will put up the slides with notes on what I say. This way nobody’s really missing out. If someone’s sick, or has anything important, every Monday, I will upload the slides, with the notes, onto the Microsoft Teams group. That is all. Thank you for listening. </a:t>
            </a:r>
            <a:r>
              <a:rPr lang="en-GB"/>
              <a:t>I appreciate your patience with me. </a:t>
            </a:r>
          </a:p>
        </p:txBody>
      </p:sp>
      <p:sp>
        <p:nvSpPr>
          <p:cNvPr id="4" name="Slide Number Placeholder 3"/>
          <p:cNvSpPr>
            <a:spLocks noGrp="1"/>
          </p:cNvSpPr>
          <p:nvPr>
            <p:ph type="sldNum" sz="quarter" idx="5"/>
          </p:nvPr>
        </p:nvSpPr>
        <p:spPr/>
        <p:txBody>
          <a:bodyPr/>
          <a:lstStyle/>
          <a:p>
            <a:fld id="{E3B59721-7465-43C3-98D4-8D23F85322D5}" type="slidenum">
              <a:rPr lang="en-GB" smtClean="0"/>
              <a:t>16</a:t>
            </a:fld>
            <a:endParaRPr lang="en-GB"/>
          </a:p>
        </p:txBody>
      </p:sp>
    </p:spTree>
    <p:extLst>
      <p:ext uri="{BB962C8B-B14F-4D97-AF65-F5344CB8AC3E}">
        <p14:creationId xmlns:p14="http://schemas.microsoft.com/office/powerpoint/2010/main" val="901550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Firstly, I wanted to officially welcome you all to the team. I hope we can work together well, and maybe form some friendships along the way. Next slide please. </a:t>
            </a:r>
          </a:p>
        </p:txBody>
      </p:sp>
      <p:sp>
        <p:nvSpPr>
          <p:cNvPr id="4" name="Slide Number Placeholder 3"/>
          <p:cNvSpPr>
            <a:spLocks noGrp="1"/>
          </p:cNvSpPr>
          <p:nvPr>
            <p:ph type="sldNum" sz="quarter" idx="5"/>
          </p:nvPr>
        </p:nvSpPr>
        <p:spPr/>
        <p:txBody>
          <a:bodyPr/>
          <a:lstStyle/>
          <a:p>
            <a:fld id="{E3B59721-7465-43C3-98D4-8D23F85322D5}" type="slidenum">
              <a:rPr lang="en-GB" smtClean="0"/>
              <a:t>2</a:t>
            </a:fld>
            <a:endParaRPr lang="en-GB"/>
          </a:p>
        </p:txBody>
      </p:sp>
    </p:spTree>
    <p:extLst>
      <p:ext uri="{BB962C8B-B14F-4D97-AF65-F5344CB8AC3E}">
        <p14:creationId xmlns:p14="http://schemas.microsoft.com/office/powerpoint/2010/main" val="4234869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how was everyone’s week? What did you do? </a:t>
            </a:r>
          </a:p>
        </p:txBody>
      </p:sp>
      <p:sp>
        <p:nvSpPr>
          <p:cNvPr id="4" name="Slide Number Placeholder 3"/>
          <p:cNvSpPr>
            <a:spLocks noGrp="1"/>
          </p:cNvSpPr>
          <p:nvPr>
            <p:ph type="sldNum" sz="quarter" idx="5"/>
          </p:nvPr>
        </p:nvSpPr>
        <p:spPr/>
        <p:txBody>
          <a:bodyPr/>
          <a:lstStyle/>
          <a:p>
            <a:fld id="{E3B59721-7465-43C3-98D4-8D23F85322D5}" type="slidenum">
              <a:rPr lang="en-GB" smtClean="0"/>
              <a:t>3</a:t>
            </a:fld>
            <a:endParaRPr lang="en-GB"/>
          </a:p>
        </p:txBody>
      </p:sp>
    </p:spTree>
    <p:extLst>
      <p:ext uri="{BB962C8B-B14F-4D97-AF65-F5344CB8AC3E}">
        <p14:creationId xmlns:p14="http://schemas.microsoft.com/office/powerpoint/2010/main" val="3558535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was everyone’s day? </a:t>
            </a:r>
          </a:p>
        </p:txBody>
      </p:sp>
      <p:sp>
        <p:nvSpPr>
          <p:cNvPr id="4" name="Slide Number Placeholder 3"/>
          <p:cNvSpPr>
            <a:spLocks noGrp="1"/>
          </p:cNvSpPr>
          <p:nvPr>
            <p:ph type="sldNum" sz="quarter" idx="5"/>
          </p:nvPr>
        </p:nvSpPr>
        <p:spPr/>
        <p:txBody>
          <a:bodyPr/>
          <a:lstStyle/>
          <a:p>
            <a:fld id="{E3B59721-7465-43C3-98D4-8D23F85322D5}" type="slidenum">
              <a:rPr lang="en-GB" smtClean="0"/>
              <a:t>4</a:t>
            </a:fld>
            <a:endParaRPr lang="en-GB"/>
          </a:p>
        </p:txBody>
      </p:sp>
    </p:spTree>
    <p:extLst>
      <p:ext uri="{BB962C8B-B14F-4D97-AF65-F5344CB8AC3E}">
        <p14:creationId xmlns:p14="http://schemas.microsoft.com/office/powerpoint/2010/main" val="4097711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I had said on Microsoft Teams that I have updated it. Have you all checked it out? The first task was, researching your roles in depth. Did anyone do that? </a:t>
            </a:r>
          </a:p>
          <a:p>
            <a:r>
              <a:rPr lang="en-GB" dirty="0"/>
              <a:t>What did you find out? Any interesting things? And how did it go?</a:t>
            </a:r>
          </a:p>
          <a:p>
            <a:r>
              <a:rPr lang="en-GB" dirty="0"/>
              <a:t>(When everyone says their piece) Finally, seeing as I’m going to be publishing the form today, is there any last-minute roles that you would like to change? </a:t>
            </a:r>
          </a:p>
          <a:p>
            <a:r>
              <a:rPr lang="en-GB" dirty="0"/>
              <a:t>(When everyone is done) Next slide please.</a:t>
            </a:r>
          </a:p>
        </p:txBody>
      </p:sp>
      <p:sp>
        <p:nvSpPr>
          <p:cNvPr id="4" name="Slide Number Placeholder 3"/>
          <p:cNvSpPr>
            <a:spLocks noGrp="1"/>
          </p:cNvSpPr>
          <p:nvPr>
            <p:ph type="sldNum" sz="quarter" idx="5"/>
          </p:nvPr>
        </p:nvSpPr>
        <p:spPr/>
        <p:txBody>
          <a:bodyPr/>
          <a:lstStyle/>
          <a:p>
            <a:fld id="{E3B59721-7465-43C3-98D4-8D23F85322D5}" type="slidenum">
              <a:rPr lang="en-GB" smtClean="0"/>
              <a:t>5</a:t>
            </a:fld>
            <a:endParaRPr lang="en-GB"/>
          </a:p>
        </p:txBody>
      </p:sp>
    </p:spTree>
    <p:extLst>
      <p:ext uri="{BB962C8B-B14F-4D97-AF65-F5344CB8AC3E}">
        <p14:creationId xmlns:p14="http://schemas.microsoft.com/office/powerpoint/2010/main" val="2326704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are all doing great work by the way. We’re all talking and listening too I hope. Seeing as this is one piece of our assignment, I hope we get talking a lot more. Next slide please.</a:t>
            </a:r>
          </a:p>
        </p:txBody>
      </p:sp>
      <p:sp>
        <p:nvSpPr>
          <p:cNvPr id="4" name="Slide Number Placeholder 3"/>
          <p:cNvSpPr>
            <a:spLocks noGrp="1"/>
          </p:cNvSpPr>
          <p:nvPr>
            <p:ph type="sldNum" sz="quarter" idx="5"/>
          </p:nvPr>
        </p:nvSpPr>
        <p:spPr/>
        <p:txBody>
          <a:bodyPr/>
          <a:lstStyle/>
          <a:p>
            <a:fld id="{E3B59721-7465-43C3-98D4-8D23F85322D5}" type="slidenum">
              <a:rPr lang="en-GB" smtClean="0"/>
              <a:t>6</a:t>
            </a:fld>
            <a:endParaRPr lang="en-GB"/>
          </a:p>
        </p:txBody>
      </p:sp>
    </p:spTree>
    <p:extLst>
      <p:ext uri="{BB962C8B-B14F-4D97-AF65-F5344CB8AC3E}">
        <p14:creationId xmlns:p14="http://schemas.microsoft.com/office/powerpoint/2010/main" val="2679120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of course, I’m proud of all. However… Next slide please! </a:t>
            </a:r>
          </a:p>
        </p:txBody>
      </p:sp>
      <p:sp>
        <p:nvSpPr>
          <p:cNvPr id="4" name="Slide Number Placeholder 3"/>
          <p:cNvSpPr>
            <a:spLocks noGrp="1"/>
          </p:cNvSpPr>
          <p:nvPr>
            <p:ph type="sldNum" sz="quarter" idx="5"/>
          </p:nvPr>
        </p:nvSpPr>
        <p:spPr/>
        <p:txBody>
          <a:bodyPr/>
          <a:lstStyle/>
          <a:p>
            <a:fld id="{E3B59721-7465-43C3-98D4-8D23F85322D5}" type="slidenum">
              <a:rPr lang="en-GB" smtClean="0"/>
              <a:t>7</a:t>
            </a:fld>
            <a:endParaRPr lang="en-GB"/>
          </a:p>
        </p:txBody>
      </p:sp>
    </p:spTree>
    <p:extLst>
      <p:ext uri="{BB962C8B-B14F-4D97-AF65-F5344CB8AC3E}">
        <p14:creationId xmlns:p14="http://schemas.microsoft.com/office/powerpoint/2010/main" val="3142727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have more pressing matters to attend to. Next slide please. </a:t>
            </a:r>
          </a:p>
        </p:txBody>
      </p:sp>
      <p:sp>
        <p:nvSpPr>
          <p:cNvPr id="4" name="Slide Number Placeholder 3"/>
          <p:cNvSpPr>
            <a:spLocks noGrp="1"/>
          </p:cNvSpPr>
          <p:nvPr>
            <p:ph type="sldNum" sz="quarter" idx="5"/>
          </p:nvPr>
        </p:nvSpPr>
        <p:spPr/>
        <p:txBody>
          <a:bodyPr/>
          <a:lstStyle/>
          <a:p>
            <a:fld id="{E3B59721-7465-43C3-98D4-8D23F85322D5}" type="slidenum">
              <a:rPr lang="en-GB" smtClean="0"/>
              <a:t>8</a:t>
            </a:fld>
            <a:endParaRPr lang="en-GB"/>
          </a:p>
        </p:txBody>
      </p:sp>
    </p:spTree>
    <p:extLst>
      <p:ext uri="{BB962C8B-B14F-4D97-AF65-F5344CB8AC3E}">
        <p14:creationId xmlns:p14="http://schemas.microsoft.com/office/powerpoint/2010/main" val="2048461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Last week, we had agreed upon: making a website, using Git Hub to host the code, m I Linux to host the website, seeing as it is our only free choice I think, and using my s q l for the database. My question is, any second thoughts before we actually do the website? Any applications? Anything really. </a:t>
            </a:r>
          </a:p>
          <a:p>
            <a:r>
              <a:rPr lang="en-GB" dirty="0"/>
              <a:t>(When everyone says their piece, preferably no’s) how do we structure it? Any ideas? The code will have to go through Git Hub and I can create folders if necessary. </a:t>
            </a:r>
          </a:p>
          <a:p>
            <a:r>
              <a:rPr lang="en-GB" dirty="0"/>
              <a:t>(When everyone says their piece) Okay. So we have a plan in place. That’s excellent. A plan needs to be in place in the beginning so that we have structure and we will not faulter. So, the possible name is </a:t>
            </a:r>
            <a:r>
              <a:rPr lang="en-GB" dirty="0" err="1"/>
              <a:t>SelectCare</a:t>
            </a:r>
            <a:r>
              <a:rPr lang="en-GB" dirty="0"/>
              <a:t>. Is everyone okay with that?</a:t>
            </a:r>
          </a:p>
          <a:p>
            <a:r>
              <a:rPr lang="en-GB" dirty="0"/>
              <a:t>(When everyone says </a:t>
            </a:r>
            <a:r>
              <a:rPr lang="en-GB"/>
              <a:t>their piece) Onto </a:t>
            </a:r>
            <a:r>
              <a:rPr lang="en-GB" dirty="0"/>
              <a:t>the next slide…</a:t>
            </a:r>
          </a:p>
        </p:txBody>
      </p:sp>
      <p:sp>
        <p:nvSpPr>
          <p:cNvPr id="4" name="Slide Number Placeholder 3"/>
          <p:cNvSpPr>
            <a:spLocks noGrp="1"/>
          </p:cNvSpPr>
          <p:nvPr>
            <p:ph type="sldNum" sz="quarter" idx="5"/>
          </p:nvPr>
        </p:nvSpPr>
        <p:spPr/>
        <p:txBody>
          <a:bodyPr/>
          <a:lstStyle/>
          <a:p>
            <a:fld id="{E3B59721-7465-43C3-98D4-8D23F85322D5}" type="slidenum">
              <a:rPr lang="en-GB" smtClean="0"/>
              <a:t>9</a:t>
            </a:fld>
            <a:endParaRPr lang="en-GB"/>
          </a:p>
        </p:txBody>
      </p:sp>
    </p:spTree>
    <p:extLst>
      <p:ext uri="{BB962C8B-B14F-4D97-AF65-F5344CB8AC3E}">
        <p14:creationId xmlns:p14="http://schemas.microsoft.com/office/powerpoint/2010/main" val="25823094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E351CED-465B-40B5-ADCE-957C918F227B}" type="datetimeFigureOut">
              <a:rPr lang="en-US" smtClean="0"/>
              <a:t>2/5/2024</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5A33CB2A-1702-4C1D-9CC4-8D472D39F19E}"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02203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351CED-465B-40B5-ADCE-957C918F227B}" type="datetimeFigureOut">
              <a:rPr lang="en-US" smtClean="0"/>
              <a:t>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57708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351CED-465B-40B5-ADCE-957C918F227B}" type="datetimeFigureOut">
              <a:rPr lang="en-US" smtClean="0"/>
              <a:t>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951295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351CED-465B-40B5-ADCE-957C918F227B}" type="datetimeFigureOut">
              <a:rPr lang="en-US" smtClean="0"/>
              <a:t>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89699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351CED-465B-40B5-ADCE-957C918F227B}" type="datetimeFigureOut">
              <a:rPr lang="en-US" smtClean="0"/>
              <a:t>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3CB2A-1702-4C1D-9CC4-8D472D39F19E}"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36112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351CED-465B-40B5-ADCE-957C918F227B}" type="datetimeFigureOut">
              <a:rPr lang="en-US" smtClean="0"/>
              <a:t>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431804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351CED-465B-40B5-ADCE-957C918F227B}" type="datetimeFigureOut">
              <a:rPr lang="en-US" smtClean="0"/>
              <a:t>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33CB2A-1702-4C1D-9CC4-8D472D39F19E}"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238645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351CED-465B-40B5-ADCE-957C918F227B}" type="datetimeFigureOut">
              <a:rPr lang="en-US" smtClean="0"/>
              <a:t>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33CB2A-1702-4C1D-9CC4-8D472D39F19E}"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69408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51CED-465B-40B5-ADCE-957C918F227B}" type="datetimeFigureOut">
              <a:rPr lang="en-US" smtClean="0"/>
              <a:t>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4198350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351CED-465B-40B5-ADCE-957C918F227B}" type="datetimeFigureOut">
              <a:rPr lang="en-US" smtClean="0"/>
              <a:t>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85654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E351CED-465B-40B5-ADCE-957C918F227B}" type="datetimeFigureOut">
              <a:rPr lang="en-US" smtClean="0"/>
              <a:t>2/5/2024</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5A33CB2A-1702-4C1D-9CC4-8D472D39F19E}"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99264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1E351CED-465B-40B5-ADCE-957C918F227B}" type="datetimeFigureOut">
              <a:rPr lang="en-US" smtClean="0"/>
              <a:t>2/5/2024</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A33CB2A-1702-4C1D-9CC4-8D472D39F19E}"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6780835"/>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1.wdp"/><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gif"/></Relationships>
</file>

<file path=ppt/slides/_rels/slide16.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D095B41-7312-4603-9F0F-93387C353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Vector background of vibrant colors splashing">
            <a:extLst>
              <a:ext uri="{FF2B5EF4-FFF2-40B4-BE49-F238E27FC236}">
                <a16:creationId xmlns:a16="http://schemas.microsoft.com/office/drawing/2014/main" id="{929000C0-28E9-AD12-11AB-1DD29543395F}"/>
              </a:ext>
            </a:extLst>
          </p:cNvPr>
          <p:cNvPicPr>
            <a:picLocks noChangeAspect="1"/>
          </p:cNvPicPr>
          <p:nvPr/>
        </p:nvPicPr>
        <p:blipFill rotWithShape="1">
          <a:blip r:embed="rId3">
            <a:duotone>
              <a:schemeClr val="bg2">
                <a:shade val="45000"/>
                <a:satMod val="135000"/>
              </a:schemeClr>
              <a:prstClr val="white"/>
            </a:duotone>
            <a:alphaModFix amt="50000"/>
          </a:blip>
          <a:srcRect t="17278" r="-1" b="-1"/>
          <a:stretch/>
        </p:blipFill>
        <p:spPr>
          <a:xfrm>
            <a:off x="20" y="10"/>
            <a:ext cx="12191979" cy="6857990"/>
          </a:xfrm>
          <a:prstGeom prst="rect">
            <a:avLst/>
          </a:prstGeom>
        </p:spPr>
      </p:pic>
      <p:sp>
        <p:nvSpPr>
          <p:cNvPr id="25" name="Rectangle 24">
            <a:extLst>
              <a:ext uri="{FF2B5EF4-FFF2-40B4-BE49-F238E27FC236}">
                <a16:creationId xmlns:a16="http://schemas.microsoft.com/office/drawing/2014/main" id="{1042C936-444C-4F0D-9737-291EAFE1E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EEBF75-ED5A-21F8-6734-B95A2C26D28A}"/>
              </a:ext>
            </a:extLst>
          </p:cNvPr>
          <p:cNvSpPr>
            <a:spLocks noGrp="1"/>
          </p:cNvSpPr>
          <p:nvPr>
            <p:ph type="ctrTitle"/>
          </p:nvPr>
        </p:nvSpPr>
        <p:spPr>
          <a:xfrm>
            <a:off x="2417779" y="802298"/>
            <a:ext cx="8637073" cy="2541431"/>
          </a:xfrm>
        </p:spPr>
        <p:txBody>
          <a:bodyPr>
            <a:normAutofit/>
          </a:bodyPr>
          <a:lstStyle/>
          <a:p>
            <a:pPr algn="ctr"/>
            <a:r>
              <a:rPr lang="en-GB" sz="5600" b="1" dirty="0"/>
              <a:t>Week 3 – Collaborative Working </a:t>
            </a:r>
          </a:p>
        </p:txBody>
      </p:sp>
      <p:sp>
        <p:nvSpPr>
          <p:cNvPr id="3" name="Subtitle 2">
            <a:extLst>
              <a:ext uri="{FF2B5EF4-FFF2-40B4-BE49-F238E27FC236}">
                <a16:creationId xmlns:a16="http://schemas.microsoft.com/office/drawing/2014/main" id="{7543C8D8-C353-408D-C038-9F7F699715CA}"/>
              </a:ext>
            </a:extLst>
          </p:cNvPr>
          <p:cNvSpPr>
            <a:spLocks noGrp="1"/>
          </p:cNvSpPr>
          <p:nvPr>
            <p:ph type="subTitle" idx="1"/>
          </p:nvPr>
        </p:nvSpPr>
        <p:spPr>
          <a:xfrm>
            <a:off x="2417780" y="3531204"/>
            <a:ext cx="8637072" cy="977621"/>
          </a:xfrm>
        </p:spPr>
        <p:txBody>
          <a:bodyPr>
            <a:normAutofit/>
          </a:bodyPr>
          <a:lstStyle/>
          <a:p>
            <a:pPr algn="ctr"/>
            <a:r>
              <a:rPr lang="en-GB" dirty="0"/>
              <a:t>Already, huh?!</a:t>
            </a:r>
          </a:p>
        </p:txBody>
      </p:sp>
      <p:cxnSp>
        <p:nvCxnSpPr>
          <p:cNvPr id="27" name="Straight Connector 26">
            <a:extLst>
              <a:ext uri="{FF2B5EF4-FFF2-40B4-BE49-F238E27FC236}">
                <a16:creationId xmlns:a16="http://schemas.microsoft.com/office/drawing/2014/main" id="{B61C4D9F-F4AF-4ED2-9310-56EB2E19C08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3"/>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29" name="Picture 28">
            <a:extLst>
              <a:ext uri="{FF2B5EF4-FFF2-40B4-BE49-F238E27FC236}">
                <a16:creationId xmlns:a16="http://schemas.microsoft.com/office/drawing/2014/main" id="{419FDB25-3050-4009-9806-3000DDD1C0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1" name="Straight Connector 30">
            <a:extLst>
              <a:ext uri="{FF2B5EF4-FFF2-40B4-BE49-F238E27FC236}">
                <a16:creationId xmlns:a16="http://schemas.microsoft.com/office/drawing/2014/main" id="{8063EF0F-7BC0-4CFB-AB98-20A8DD91D7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0257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402D1-FC20-E802-7A8A-9C81E5EBB9A3}"/>
              </a:ext>
            </a:extLst>
          </p:cNvPr>
          <p:cNvSpPr>
            <a:spLocks noGrp="1"/>
          </p:cNvSpPr>
          <p:nvPr>
            <p:ph type="title"/>
          </p:nvPr>
        </p:nvSpPr>
        <p:spPr/>
        <p:txBody>
          <a:bodyPr/>
          <a:lstStyle/>
          <a:p>
            <a:r>
              <a:rPr lang="en-GB" dirty="0"/>
              <a:t>Thursday’s meetings!</a:t>
            </a:r>
          </a:p>
        </p:txBody>
      </p:sp>
      <p:pic>
        <p:nvPicPr>
          <p:cNvPr id="5" name="Content Placeholder 4" descr="Two men in suits and ties dancing in a store">
            <a:extLst>
              <a:ext uri="{FF2B5EF4-FFF2-40B4-BE49-F238E27FC236}">
                <a16:creationId xmlns:a16="http://schemas.microsoft.com/office/drawing/2014/main" id="{0C971983-000D-69BB-D693-C95331828F4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437180" y="2016125"/>
            <a:ext cx="3631965" cy="3449638"/>
          </a:xfrm>
        </p:spPr>
      </p:pic>
    </p:spTree>
    <p:extLst>
      <p:ext uri="{BB962C8B-B14F-4D97-AF65-F5344CB8AC3E}">
        <p14:creationId xmlns:p14="http://schemas.microsoft.com/office/powerpoint/2010/main" val="13111669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EA65C-A01B-E65E-BD96-C9625339D7D6}"/>
              </a:ext>
            </a:extLst>
          </p:cNvPr>
          <p:cNvSpPr>
            <a:spLocks noGrp="1"/>
          </p:cNvSpPr>
          <p:nvPr>
            <p:ph type="title"/>
          </p:nvPr>
        </p:nvSpPr>
        <p:spPr/>
        <p:txBody>
          <a:bodyPr/>
          <a:lstStyle/>
          <a:p>
            <a:r>
              <a:rPr lang="en-GB" dirty="0"/>
              <a:t>Please, get used to getting on Microsoft teams, Trello and GitHub every weekday</a:t>
            </a:r>
          </a:p>
        </p:txBody>
      </p:sp>
      <p:sp>
        <p:nvSpPr>
          <p:cNvPr id="3" name="Content Placeholder 2">
            <a:extLst>
              <a:ext uri="{FF2B5EF4-FFF2-40B4-BE49-F238E27FC236}">
                <a16:creationId xmlns:a16="http://schemas.microsoft.com/office/drawing/2014/main" id="{8BF5D177-2C84-F29A-8534-7C2FC74AC2F0}"/>
              </a:ext>
            </a:extLst>
          </p:cNvPr>
          <p:cNvSpPr>
            <a:spLocks noGrp="1"/>
          </p:cNvSpPr>
          <p:nvPr>
            <p:ph idx="1"/>
          </p:nvPr>
        </p:nvSpPr>
        <p:spPr/>
        <p:txBody>
          <a:bodyPr/>
          <a:lstStyle/>
          <a:p>
            <a:r>
              <a:rPr lang="en-GB" dirty="0"/>
              <a:t>Even if it is for a minute or two…</a:t>
            </a:r>
          </a:p>
          <a:p>
            <a:r>
              <a:rPr lang="en-GB" dirty="0"/>
              <a:t>Important things might come up.</a:t>
            </a:r>
          </a:p>
          <a:p>
            <a:r>
              <a:rPr lang="en-GB" dirty="0"/>
              <a:t>We might not know how the project is going.</a:t>
            </a:r>
          </a:p>
          <a:p>
            <a:r>
              <a:rPr lang="en-GB" dirty="0"/>
              <a:t>Upload everything on GitHub (even if it doesn’t work) for priest updates on the project. </a:t>
            </a:r>
          </a:p>
          <a:p>
            <a:r>
              <a:rPr lang="en-GB" dirty="0"/>
              <a:t>Trello is useful to track progress. I.e.,  finished products.</a:t>
            </a:r>
          </a:p>
          <a:p>
            <a:r>
              <a:rPr lang="en-GB" dirty="0"/>
              <a:t>And, to general chat. </a:t>
            </a:r>
          </a:p>
          <a:p>
            <a:endParaRPr lang="en-GB" dirty="0"/>
          </a:p>
        </p:txBody>
      </p:sp>
      <p:pic>
        <p:nvPicPr>
          <p:cNvPr id="5" name="Picture 4">
            <a:extLst>
              <a:ext uri="{FF2B5EF4-FFF2-40B4-BE49-F238E27FC236}">
                <a16:creationId xmlns:a16="http://schemas.microsoft.com/office/drawing/2014/main" id="{1A324EDF-A0C9-B8E6-8C23-668A2F640E1D}"/>
              </a:ext>
            </a:extLst>
          </p:cNvPr>
          <p:cNvPicPr>
            <a:picLocks noChangeAspect="1"/>
          </p:cNvPicPr>
          <p:nvPr/>
        </p:nvPicPr>
        <p:blipFill>
          <a:blip r:embed="rId3"/>
          <a:stretch>
            <a:fillRect/>
          </a:stretch>
        </p:blipFill>
        <p:spPr>
          <a:xfrm>
            <a:off x="7412899" y="5219637"/>
            <a:ext cx="4697336" cy="531347"/>
          </a:xfrm>
          <a:prstGeom prst="rect">
            <a:avLst/>
          </a:prstGeom>
        </p:spPr>
      </p:pic>
      <p:pic>
        <p:nvPicPr>
          <p:cNvPr id="7" name="Picture 6">
            <a:extLst>
              <a:ext uri="{FF2B5EF4-FFF2-40B4-BE49-F238E27FC236}">
                <a16:creationId xmlns:a16="http://schemas.microsoft.com/office/drawing/2014/main" id="{8602818A-CCEB-BF5E-FF0D-DE3D993D3687}"/>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6260650" y="5412827"/>
            <a:ext cx="409575" cy="523875"/>
          </a:xfrm>
          <a:prstGeom prst="rect">
            <a:avLst/>
          </a:prstGeom>
        </p:spPr>
      </p:pic>
      <p:pic>
        <p:nvPicPr>
          <p:cNvPr id="1026" name="Picture 2" descr="GitHub Logo, symbol, meaning, history, PNG, brand">
            <a:extLst>
              <a:ext uri="{FF2B5EF4-FFF2-40B4-BE49-F238E27FC236}">
                <a16:creationId xmlns:a16="http://schemas.microsoft.com/office/drawing/2014/main" id="{22FC0E50-7ACD-2182-DB01-9D24E5DC7F7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10663" y="4941455"/>
            <a:ext cx="3268439" cy="18384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0918741"/>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704D9-9A2E-D11D-B1B9-45850E3D848E}"/>
              </a:ext>
            </a:extLst>
          </p:cNvPr>
          <p:cNvSpPr>
            <a:spLocks noGrp="1"/>
          </p:cNvSpPr>
          <p:nvPr>
            <p:ph type="title"/>
          </p:nvPr>
        </p:nvSpPr>
        <p:spPr/>
        <p:txBody>
          <a:bodyPr/>
          <a:lstStyle/>
          <a:p>
            <a:r>
              <a:rPr lang="en-GB" dirty="0"/>
              <a:t>Finally, none of this:</a:t>
            </a:r>
          </a:p>
        </p:txBody>
      </p:sp>
      <p:pic>
        <p:nvPicPr>
          <p:cNvPr id="5" name="Content Placeholder 4" descr="Cartoon person with short hair and red lips&#10;&#10;Description automatically generated">
            <a:extLst>
              <a:ext uri="{FF2B5EF4-FFF2-40B4-BE49-F238E27FC236}">
                <a16:creationId xmlns:a16="http://schemas.microsoft.com/office/drawing/2014/main" id="{96467C95-B61C-A2A8-538D-475CCED556F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28343" y="2016125"/>
            <a:ext cx="3449638" cy="3449638"/>
          </a:xfrm>
        </p:spPr>
      </p:pic>
    </p:spTree>
    <p:extLst>
      <p:ext uri="{BB962C8B-B14F-4D97-AF65-F5344CB8AC3E}">
        <p14:creationId xmlns:p14="http://schemas.microsoft.com/office/powerpoint/2010/main" val="26113128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05775-3010-CE71-9CD8-1F59671504C2}"/>
              </a:ext>
            </a:extLst>
          </p:cNvPr>
          <p:cNvSpPr>
            <a:spLocks noGrp="1"/>
          </p:cNvSpPr>
          <p:nvPr>
            <p:ph type="title"/>
          </p:nvPr>
        </p:nvSpPr>
        <p:spPr/>
        <p:txBody>
          <a:bodyPr/>
          <a:lstStyle/>
          <a:p>
            <a:r>
              <a:rPr lang="en-GB" dirty="0"/>
              <a:t>About a certain individual…</a:t>
            </a:r>
          </a:p>
        </p:txBody>
      </p:sp>
      <p:pic>
        <p:nvPicPr>
          <p:cNvPr id="5" name="Content Placeholder 4" descr="A person in a room with a bookcase and a book shelf&#10;&#10;Description automatically generated">
            <a:extLst>
              <a:ext uri="{FF2B5EF4-FFF2-40B4-BE49-F238E27FC236}">
                <a16:creationId xmlns:a16="http://schemas.microsoft.com/office/drawing/2014/main" id="{6C6FDF1D-E761-3559-B1D6-FEC322FA520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28343" y="2016125"/>
            <a:ext cx="3449638" cy="3449638"/>
          </a:xfrm>
        </p:spPr>
      </p:pic>
    </p:spTree>
    <p:extLst>
      <p:ext uri="{BB962C8B-B14F-4D97-AF65-F5344CB8AC3E}">
        <p14:creationId xmlns:p14="http://schemas.microsoft.com/office/powerpoint/2010/main" val="3791765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6E1E1-FC0C-1DA6-29F6-D3CD075920BD}"/>
              </a:ext>
            </a:extLst>
          </p:cNvPr>
          <p:cNvSpPr>
            <a:spLocks noGrp="1"/>
          </p:cNvSpPr>
          <p:nvPr>
            <p:ph type="title"/>
          </p:nvPr>
        </p:nvSpPr>
        <p:spPr/>
        <p:txBody>
          <a:bodyPr/>
          <a:lstStyle/>
          <a:p>
            <a:r>
              <a:rPr lang="en-GB" dirty="0"/>
              <a:t>Questions?</a:t>
            </a:r>
          </a:p>
        </p:txBody>
      </p:sp>
      <p:pic>
        <p:nvPicPr>
          <p:cNvPr id="5" name="Content Placeholder 4" descr="A cartoon of a child wearing a straw hat&#10;&#10;Description automatically generated">
            <a:extLst>
              <a:ext uri="{FF2B5EF4-FFF2-40B4-BE49-F238E27FC236}">
                <a16:creationId xmlns:a16="http://schemas.microsoft.com/office/drawing/2014/main" id="{F3C768F6-370A-3EEB-A80C-8BDBCCB7A91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81437" y="2459831"/>
            <a:ext cx="4743450" cy="2562225"/>
          </a:xfrm>
        </p:spPr>
      </p:pic>
    </p:spTree>
    <p:extLst>
      <p:ext uri="{BB962C8B-B14F-4D97-AF65-F5344CB8AC3E}">
        <p14:creationId xmlns:p14="http://schemas.microsoft.com/office/powerpoint/2010/main" val="41277236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CB4C3-FAE6-9D0E-A7E7-EB3EC08D3EE2}"/>
              </a:ext>
            </a:extLst>
          </p:cNvPr>
          <p:cNvSpPr>
            <a:spLocks noGrp="1"/>
          </p:cNvSpPr>
          <p:nvPr>
            <p:ph type="title"/>
          </p:nvPr>
        </p:nvSpPr>
        <p:spPr/>
        <p:txBody>
          <a:bodyPr/>
          <a:lstStyle/>
          <a:p>
            <a:r>
              <a:rPr lang="en-GB" dirty="0"/>
              <a:t>We are…</a:t>
            </a:r>
          </a:p>
        </p:txBody>
      </p:sp>
      <p:pic>
        <p:nvPicPr>
          <p:cNvPr id="5" name="Content Placeholder 4" descr="A group of men in suits&#10;&#10;Description automatically generated">
            <a:extLst>
              <a:ext uri="{FF2B5EF4-FFF2-40B4-BE49-F238E27FC236}">
                <a16:creationId xmlns:a16="http://schemas.microsoft.com/office/drawing/2014/main" id="{D9C4AC56-4455-8F6A-B5A3-54C08A5879E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657725" y="4047714"/>
            <a:ext cx="3810000" cy="2476500"/>
          </a:xfrm>
        </p:spPr>
      </p:pic>
      <p:pic>
        <p:nvPicPr>
          <p:cNvPr id="7" name="Picture 6" descr="A person in a garment&#10;&#10;Description automatically generated">
            <a:extLst>
              <a:ext uri="{FF2B5EF4-FFF2-40B4-BE49-F238E27FC236}">
                <a16:creationId xmlns:a16="http://schemas.microsoft.com/office/drawing/2014/main" id="{1EE200C9-B402-8CB7-B0EA-3A8328ECB9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1000" y="1170590"/>
            <a:ext cx="4743450" cy="2667000"/>
          </a:xfrm>
          <a:prstGeom prst="rect">
            <a:avLst/>
          </a:prstGeom>
        </p:spPr>
      </p:pic>
    </p:spTree>
    <p:extLst>
      <p:ext uri="{BB962C8B-B14F-4D97-AF65-F5344CB8AC3E}">
        <p14:creationId xmlns:p14="http://schemas.microsoft.com/office/powerpoint/2010/main" val="986169826"/>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erson in a garment&#10;&#10;Description automatically generated">
            <a:extLst>
              <a:ext uri="{FF2B5EF4-FFF2-40B4-BE49-F238E27FC236}">
                <a16:creationId xmlns:a16="http://schemas.microsoft.com/office/drawing/2014/main" id="{772107DB-D7FE-30F4-C678-5E07DE8D55D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6936827"/>
          </a:xfrm>
        </p:spPr>
      </p:pic>
    </p:spTree>
    <p:extLst>
      <p:ext uri="{BB962C8B-B14F-4D97-AF65-F5344CB8AC3E}">
        <p14:creationId xmlns:p14="http://schemas.microsoft.com/office/powerpoint/2010/main" val="214956742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5739A-30E9-1BB2-568D-1DD23D3AB6EE}"/>
              </a:ext>
            </a:extLst>
          </p:cNvPr>
          <p:cNvSpPr>
            <a:spLocks noGrp="1"/>
          </p:cNvSpPr>
          <p:nvPr>
            <p:ph type="title"/>
          </p:nvPr>
        </p:nvSpPr>
        <p:spPr/>
        <p:txBody>
          <a:bodyPr/>
          <a:lstStyle/>
          <a:p>
            <a:pPr algn="ctr"/>
            <a:r>
              <a:rPr lang="en-GB" dirty="0"/>
              <a:t>Firstly…</a:t>
            </a:r>
          </a:p>
        </p:txBody>
      </p:sp>
      <p:pic>
        <p:nvPicPr>
          <p:cNvPr id="5" name="Content Placeholder 4" descr="A person in a suit">
            <a:extLst>
              <a:ext uri="{FF2B5EF4-FFF2-40B4-BE49-F238E27FC236}">
                <a16:creationId xmlns:a16="http://schemas.microsoft.com/office/drawing/2014/main" id="{6484EB4A-8FD6-BD9D-32E9-0E2A61199CE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81437" y="2593181"/>
            <a:ext cx="4743450" cy="2295525"/>
          </a:xfrm>
        </p:spPr>
      </p:pic>
    </p:spTree>
    <p:extLst>
      <p:ext uri="{BB962C8B-B14F-4D97-AF65-F5344CB8AC3E}">
        <p14:creationId xmlns:p14="http://schemas.microsoft.com/office/powerpoint/2010/main" val="14038742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874FF-D546-F31F-B1F9-F2707CCA102A}"/>
              </a:ext>
            </a:extLst>
          </p:cNvPr>
          <p:cNvSpPr>
            <a:spLocks noGrp="1"/>
          </p:cNvSpPr>
          <p:nvPr>
            <p:ph type="title"/>
          </p:nvPr>
        </p:nvSpPr>
        <p:spPr/>
        <p:txBody>
          <a:bodyPr/>
          <a:lstStyle/>
          <a:p>
            <a:pPr algn="ctr"/>
            <a:r>
              <a:rPr lang="en-GB" dirty="0"/>
              <a:t>How was everyone’s week?</a:t>
            </a:r>
          </a:p>
        </p:txBody>
      </p:sp>
      <p:sp>
        <p:nvSpPr>
          <p:cNvPr id="3" name="Content Placeholder 2">
            <a:extLst>
              <a:ext uri="{FF2B5EF4-FFF2-40B4-BE49-F238E27FC236}">
                <a16:creationId xmlns:a16="http://schemas.microsoft.com/office/drawing/2014/main" id="{56156029-18EB-9C41-A4D7-C98774E44405}"/>
              </a:ext>
            </a:extLst>
          </p:cNvPr>
          <p:cNvSpPr>
            <a:spLocks noGrp="1"/>
          </p:cNvSpPr>
          <p:nvPr>
            <p:ph idx="1"/>
          </p:nvPr>
        </p:nvSpPr>
        <p:spPr/>
        <p:txBody>
          <a:bodyPr/>
          <a:lstStyle/>
          <a:p>
            <a:r>
              <a:rPr lang="en-GB" dirty="0"/>
              <a:t>Just discuss. Blah, blah, blah! </a:t>
            </a:r>
          </a:p>
          <a:p>
            <a:r>
              <a:rPr lang="en-GB" dirty="0">
                <a:sym typeface="Wingdings" panose="05000000000000000000" pitchFamily="2" charset="2"/>
              </a:rPr>
              <a:t> </a:t>
            </a:r>
            <a:endParaRPr lang="en-GB" dirty="0"/>
          </a:p>
        </p:txBody>
      </p:sp>
    </p:spTree>
    <p:extLst>
      <p:ext uri="{BB962C8B-B14F-4D97-AF65-F5344CB8AC3E}">
        <p14:creationId xmlns:p14="http://schemas.microsoft.com/office/powerpoint/2010/main" val="35595630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DB857-281E-D5C1-40E3-727743EE72C0}"/>
              </a:ext>
            </a:extLst>
          </p:cNvPr>
          <p:cNvSpPr>
            <a:spLocks noGrp="1"/>
          </p:cNvSpPr>
          <p:nvPr>
            <p:ph type="title"/>
          </p:nvPr>
        </p:nvSpPr>
        <p:spPr/>
        <p:txBody>
          <a:bodyPr/>
          <a:lstStyle/>
          <a:p>
            <a:pPr algn="ctr"/>
            <a:r>
              <a:rPr lang="en-GB" dirty="0"/>
              <a:t>How’s everyone’s day? </a:t>
            </a:r>
            <a:br>
              <a:rPr lang="en-GB" dirty="0"/>
            </a:br>
            <a:r>
              <a:rPr lang="en-GB" dirty="0"/>
              <a:t>(Today (in Case we didn’t discuss that)) </a:t>
            </a:r>
          </a:p>
        </p:txBody>
      </p:sp>
      <p:pic>
        <p:nvPicPr>
          <p:cNvPr id="5" name="Content Placeholder 4" descr="A cartoon character with blue hair&#10;&#10;Description automatically generated">
            <a:extLst>
              <a:ext uri="{FF2B5EF4-FFF2-40B4-BE49-F238E27FC236}">
                <a16:creationId xmlns:a16="http://schemas.microsoft.com/office/drawing/2014/main" id="{88F9C0CB-A512-862C-CF4E-42C720488BB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28343" y="2016125"/>
            <a:ext cx="3449638" cy="3449638"/>
          </a:xfrm>
        </p:spPr>
      </p:pic>
    </p:spTree>
    <p:extLst>
      <p:ext uri="{BB962C8B-B14F-4D97-AF65-F5344CB8AC3E}">
        <p14:creationId xmlns:p14="http://schemas.microsoft.com/office/powerpoint/2010/main" val="291065329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E9856-D2E9-EF4A-3C71-7A5DAA854EAC}"/>
              </a:ext>
            </a:extLst>
          </p:cNvPr>
          <p:cNvSpPr>
            <a:spLocks noGrp="1"/>
          </p:cNvSpPr>
          <p:nvPr>
            <p:ph type="title"/>
          </p:nvPr>
        </p:nvSpPr>
        <p:spPr/>
        <p:txBody>
          <a:bodyPr/>
          <a:lstStyle/>
          <a:p>
            <a:pPr algn="ctr"/>
            <a:r>
              <a:rPr lang="en-GB" dirty="0"/>
              <a:t>Research tasks</a:t>
            </a:r>
          </a:p>
        </p:txBody>
      </p:sp>
      <p:sp>
        <p:nvSpPr>
          <p:cNvPr id="3" name="Content Placeholder 2">
            <a:extLst>
              <a:ext uri="{FF2B5EF4-FFF2-40B4-BE49-F238E27FC236}">
                <a16:creationId xmlns:a16="http://schemas.microsoft.com/office/drawing/2014/main" id="{4F2E30B8-55D5-8680-E47D-56274C47271F}"/>
              </a:ext>
            </a:extLst>
          </p:cNvPr>
          <p:cNvSpPr>
            <a:spLocks noGrp="1"/>
          </p:cNvSpPr>
          <p:nvPr>
            <p:ph idx="1"/>
          </p:nvPr>
        </p:nvSpPr>
        <p:spPr/>
        <p:txBody>
          <a:bodyPr/>
          <a:lstStyle/>
          <a:p>
            <a:r>
              <a:rPr lang="en-GB" dirty="0"/>
              <a:t>Did anyone do them?</a:t>
            </a:r>
          </a:p>
          <a:p>
            <a:r>
              <a:rPr lang="en-GB" dirty="0"/>
              <a:t>How was it if so?</a:t>
            </a:r>
          </a:p>
          <a:p>
            <a:r>
              <a:rPr lang="en-GB" dirty="0"/>
              <a:t>Any last-minute changes to your role?</a:t>
            </a:r>
          </a:p>
          <a:p>
            <a:endParaRPr lang="en-GB" dirty="0"/>
          </a:p>
        </p:txBody>
      </p:sp>
    </p:spTree>
    <p:extLst>
      <p:ext uri="{BB962C8B-B14F-4D97-AF65-F5344CB8AC3E}">
        <p14:creationId xmlns:p14="http://schemas.microsoft.com/office/powerpoint/2010/main" val="26699161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7646A-99C4-8EB6-DC49-8C1B0C8CB9F5}"/>
              </a:ext>
            </a:extLst>
          </p:cNvPr>
          <p:cNvSpPr>
            <a:spLocks noGrp="1"/>
          </p:cNvSpPr>
          <p:nvPr>
            <p:ph type="title"/>
          </p:nvPr>
        </p:nvSpPr>
        <p:spPr/>
        <p:txBody>
          <a:bodyPr/>
          <a:lstStyle/>
          <a:p>
            <a:pPr algn="ctr"/>
            <a:r>
              <a:rPr lang="en-GB" dirty="0"/>
              <a:t>We </a:t>
            </a:r>
            <a:r>
              <a:rPr lang="en-GB" b="1" u="sng" dirty="0"/>
              <a:t>all</a:t>
            </a:r>
            <a:r>
              <a:rPr lang="en-GB" dirty="0"/>
              <a:t> Are doing great!</a:t>
            </a:r>
          </a:p>
        </p:txBody>
      </p:sp>
      <p:pic>
        <p:nvPicPr>
          <p:cNvPr id="5" name="Content Placeholder 4" descr="Cartoon character sitting in a room&#10;&#10;Description automatically generated">
            <a:extLst>
              <a:ext uri="{FF2B5EF4-FFF2-40B4-BE49-F238E27FC236}">
                <a16:creationId xmlns:a16="http://schemas.microsoft.com/office/drawing/2014/main" id="{3A41FAFD-F8E5-ACA8-E69F-9327DE4743D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28343" y="2016125"/>
            <a:ext cx="3449638" cy="3449638"/>
          </a:xfrm>
        </p:spPr>
      </p:pic>
    </p:spTree>
    <p:extLst>
      <p:ext uri="{BB962C8B-B14F-4D97-AF65-F5344CB8AC3E}">
        <p14:creationId xmlns:p14="http://schemas.microsoft.com/office/powerpoint/2010/main" val="9304138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02AB4-2CE4-E4E3-6736-0494BFFDA5B0}"/>
              </a:ext>
            </a:extLst>
          </p:cNvPr>
          <p:cNvSpPr>
            <a:spLocks noGrp="1"/>
          </p:cNvSpPr>
          <p:nvPr>
            <p:ph type="title"/>
          </p:nvPr>
        </p:nvSpPr>
        <p:spPr/>
        <p:txBody>
          <a:bodyPr/>
          <a:lstStyle/>
          <a:p>
            <a:pPr algn="ctr"/>
            <a:r>
              <a:rPr lang="en-GB" dirty="0"/>
              <a:t>And…</a:t>
            </a:r>
          </a:p>
        </p:txBody>
      </p:sp>
      <p:pic>
        <p:nvPicPr>
          <p:cNvPr id="5" name="Content Placeholder 4" descr="A person in a suit and hat&#10;&#10;Description automatically generated">
            <a:extLst>
              <a:ext uri="{FF2B5EF4-FFF2-40B4-BE49-F238E27FC236}">
                <a16:creationId xmlns:a16="http://schemas.microsoft.com/office/drawing/2014/main" id="{0957005C-FAAD-2CE8-0728-9C03055C094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881437" y="2174081"/>
            <a:ext cx="4743450" cy="3133725"/>
          </a:xfrm>
        </p:spPr>
      </p:pic>
    </p:spTree>
    <p:extLst>
      <p:ext uri="{BB962C8B-B14F-4D97-AF65-F5344CB8AC3E}">
        <p14:creationId xmlns:p14="http://schemas.microsoft.com/office/powerpoint/2010/main" val="26290186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6E460-D378-182E-2517-2C47C05CB0E2}"/>
              </a:ext>
            </a:extLst>
          </p:cNvPr>
          <p:cNvSpPr>
            <a:spLocks noGrp="1"/>
          </p:cNvSpPr>
          <p:nvPr>
            <p:ph type="title"/>
          </p:nvPr>
        </p:nvSpPr>
        <p:spPr/>
        <p:txBody>
          <a:bodyPr/>
          <a:lstStyle/>
          <a:p>
            <a:endParaRPr lang="en-GB"/>
          </a:p>
        </p:txBody>
      </p:sp>
      <p:pic>
        <p:nvPicPr>
          <p:cNvPr id="5" name="Content Placeholder 4" descr="A person in a space suit&#10;&#10;Description automatically generated">
            <a:extLst>
              <a:ext uri="{FF2B5EF4-FFF2-40B4-BE49-F238E27FC236}">
                <a16:creationId xmlns:a16="http://schemas.microsoft.com/office/drawing/2014/main" id="{EE359A05-6D65-9E69-C41E-391655E220A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 y="-1"/>
            <a:ext cx="12381187" cy="6968359"/>
          </a:xfrm>
        </p:spPr>
      </p:pic>
    </p:spTree>
    <p:extLst>
      <p:ext uri="{BB962C8B-B14F-4D97-AF65-F5344CB8AC3E}">
        <p14:creationId xmlns:p14="http://schemas.microsoft.com/office/powerpoint/2010/main" val="16876277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C1E28-3231-49FF-5586-ECDE63BE9FFE}"/>
              </a:ext>
            </a:extLst>
          </p:cNvPr>
          <p:cNvSpPr>
            <a:spLocks noGrp="1"/>
          </p:cNvSpPr>
          <p:nvPr>
            <p:ph type="title"/>
          </p:nvPr>
        </p:nvSpPr>
        <p:spPr/>
        <p:txBody>
          <a:bodyPr/>
          <a:lstStyle/>
          <a:p>
            <a:pPr algn="ctr"/>
            <a:r>
              <a:rPr lang="en-GB" b="1" u="sng" dirty="0"/>
              <a:t>The job…</a:t>
            </a:r>
          </a:p>
        </p:txBody>
      </p:sp>
      <p:sp>
        <p:nvSpPr>
          <p:cNvPr id="3" name="Content Placeholder 2">
            <a:extLst>
              <a:ext uri="{FF2B5EF4-FFF2-40B4-BE49-F238E27FC236}">
                <a16:creationId xmlns:a16="http://schemas.microsoft.com/office/drawing/2014/main" id="{4828CC25-7C30-B850-D6F6-6CD7EFEB900D}"/>
              </a:ext>
            </a:extLst>
          </p:cNvPr>
          <p:cNvSpPr>
            <a:spLocks noGrp="1"/>
          </p:cNvSpPr>
          <p:nvPr>
            <p:ph idx="1"/>
          </p:nvPr>
        </p:nvSpPr>
        <p:spPr/>
        <p:txBody>
          <a:bodyPr/>
          <a:lstStyle/>
          <a:p>
            <a:r>
              <a:rPr lang="en-GB" dirty="0"/>
              <a:t>Agreed last week: a website.</a:t>
            </a:r>
          </a:p>
          <a:p>
            <a:r>
              <a:rPr lang="en-GB" dirty="0"/>
              <a:t>Agreed on GitHub to host files.</a:t>
            </a:r>
          </a:p>
          <a:p>
            <a:r>
              <a:rPr lang="en-GB" dirty="0"/>
              <a:t>mi-</a:t>
            </a:r>
            <a:r>
              <a:rPr lang="en-GB" dirty="0" err="1"/>
              <a:t>linux</a:t>
            </a:r>
            <a:r>
              <a:rPr lang="en-GB" dirty="0"/>
              <a:t> to host the website onto the internet…</a:t>
            </a:r>
          </a:p>
          <a:p>
            <a:r>
              <a:rPr lang="en-GB" dirty="0"/>
              <a:t>MySQL for the database.</a:t>
            </a:r>
          </a:p>
          <a:p>
            <a:r>
              <a:rPr lang="en-GB" dirty="0"/>
              <a:t>Any second thoughts?</a:t>
            </a:r>
          </a:p>
          <a:p>
            <a:r>
              <a:rPr lang="en-GB" dirty="0"/>
              <a:t>If not, how do we structure it?</a:t>
            </a:r>
          </a:p>
          <a:p>
            <a:r>
              <a:rPr lang="en-GB" dirty="0"/>
              <a:t>Possible name: </a:t>
            </a:r>
            <a:r>
              <a:rPr lang="en-GB" dirty="0" err="1"/>
              <a:t>SelectCare</a:t>
            </a:r>
            <a:endParaRPr lang="en-GB" dirty="0"/>
          </a:p>
          <a:p>
            <a:endParaRPr lang="en-GB" dirty="0"/>
          </a:p>
          <a:p>
            <a:endParaRPr lang="en-GB" dirty="0"/>
          </a:p>
        </p:txBody>
      </p:sp>
    </p:spTree>
    <p:extLst>
      <p:ext uri="{BB962C8B-B14F-4D97-AF65-F5344CB8AC3E}">
        <p14:creationId xmlns:p14="http://schemas.microsoft.com/office/powerpoint/2010/main" val="35210853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593</TotalTime>
  <Words>1751</Words>
  <Application>Microsoft Office PowerPoint</Application>
  <PresentationFormat>Widescreen</PresentationFormat>
  <Paragraphs>81</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Gill Sans MT</vt:lpstr>
      <vt:lpstr>Wingdings</vt:lpstr>
      <vt:lpstr>Gallery</vt:lpstr>
      <vt:lpstr>Week 3 – Collaborative Working </vt:lpstr>
      <vt:lpstr>Firstly…</vt:lpstr>
      <vt:lpstr>How was everyone’s week?</vt:lpstr>
      <vt:lpstr>How’s everyone’s day?  (Today (in Case we didn’t discuss that)) </vt:lpstr>
      <vt:lpstr>Research tasks</vt:lpstr>
      <vt:lpstr>We all Are doing great!</vt:lpstr>
      <vt:lpstr>And…</vt:lpstr>
      <vt:lpstr>PowerPoint Presentation</vt:lpstr>
      <vt:lpstr>The job…</vt:lpstr>
      <vt:lpstr>Thursday’s meetings!</vt:lpstr>
      <vt:lpstr>Please, get used to getting on Microsoft teams, Trello and GitHub every weekday</vt:lpstr>
      <vt:lpstr>Finally, none of this:</vt:lpstr>
      <vt:lpstr>About a certain individual…</vt:lpstr>
      <vt:lpstr>Questions?</vt:lpstr>
      <vt:lpstr>We are…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3 – Collaborative Working</dc:title>
  <dc:creator>Smith, Joshua</dc:creator>
  <cp:lastModifiedBy>Smith, Joshua</cp:lastModifiedBy>
  <cp:revision>19</cp:revision>
  <dcterms:created xsi:type="dcterms:W3CDTF">2024-01-30T19:42:44Z</dcterms:created>
  <dcterms:modified xsi:type="dcterms:W3CDTF">2024-02-05T09:55:41Z</dcterms:modified>
</cp:coreProperties>
</file>

<file path=docProps/thumbnail.jpeg>
</file>